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sldIdLst>
    <p:sldId id="265" r:id="rId2"/>
    <p:sldId id="266" r:id="rId3"/>
    <p:sldId id="258" r:id="rId4"/>
    <p:sldId id="267" r:id="rId5"/>
    <p:sldId id="263" r:id="rId6"/>
    <p:sldId id="268" r:id="rId7"/>
    <p:sldId id="26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5928"/>
  </p:normalViewPr>
  <p:slideViewPr>
    <p:cSldViewPr snapToGrid="0">
      <p:cViewPr>
        <p:scale>
          <a:sx n="100" d="100"/>
          <a:sy n="100" d="100"/>
        </p:scale>
        <p:origin x="104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26414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85056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89202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1789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39469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6986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629466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036854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46008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3698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107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036011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794332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48024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83558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880383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24613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128BDB1-BF98-4244-88E8-96EF35A96DFD}" type="datetimeFigureOut">
              <a:rPr lang="en-MY" smtClean="0"/>
              <a:t>10/11/2019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765AD-BCEA-4838-B34A-5834AE01347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24715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s://en.wikipedia.org/wiki/List_of_postal_codes_of_Canada:_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625" y="452717"/>
            <a:ext cx="9404723" cy="3858025"/>
          </a:xfrm>
        </p:spPr>
        <p:txBody>
          <a:bodyPr/>
          <a:lstStyle/>
          <a:p>
            <a:pPr algn="ctr"/>
            <a:r>
              <a:rPr lang="en-US" sz="6000" dirty="0" smtClean="0"/>
              <a:t>Opening Shop: Exploring locations in Toronto predict where to open a new shop 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2817844" y="5094515"/>
            <a:ext cx="75018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FFC000"/>
                </a:solidFill>
              </a:rPr>
              <a:t>By: Shreya </a:t>
            </a:r>
            <a:r>
              <a:rPr lang="en-US" sz="6000" dirty="0" err="1" smtClean="0">
                <a:solidFill>
                  <a:srgbClr val="FFC000"/>
                </a:solidFill>
              </a:rPr>
              <a:t>Gurjar</a:t>
            </a:r>
            <a:r>
              <a:rPr lang="en-US" sz="6000" dirty="0" smtClean="0">
                <a:solidFill>
                  <a:srgbClr val="FFC000"/>
                </a:solidFill>
              </a:rPr>
              <a:t> </a:t>
            </a:r>
            <a:endParaRPr lang="en-US" sz="6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89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INTRODUCTION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MY" dirty="0"/>
              <a:t>To help the companies and entrepreneurs that planning to expand their business, open new shops or franchise in Toronto, Canada. </a:t>
            </a:r>
            <a:endParaRPr lang="en-MY" dirty="0" smtClean="0"/>
          </a:p>
          <a:p>
            <a:pPr lvl="0"/>
            <a:endParaRPr lang="en-MY" dirty="0"/>
          </a:p>
          <a:p>
            <a:pPr lvl="0"/>
            <a:r>
              <a:rPr lang="en-MY" dirty="0"/>
              <a:t>What best shops at certain location </a:t>
            </a:r>
            <a:r>
              <a:rPr lang="en-MY" dirty="0" smtClean="0"/>
              <a:t>?</a:t>
            </a:r>
          </a:p>
          <a:p>
            <a:pPr lvl="0"/>
            <a:endParaRPr lang="en-MY" dirty="0"/>
          </a:p>
          <a:p>
            <a:r>
              <a:rPr lang="en-MY" dirty="0"/>
              <a:t>Main problem – Best location for new shops, franchise, number of competitors ?</a:t>
            </a:r>
            <a:endParaRPr lang="en-US" dirty="0"/>
          </a:p>
          <a:p>
            <a:pPr lvl="0"/>
            <a:endParaRPr lang="en-US" dirty="0" smtClean="0"/>
          </a:p>
          <a:p>
            <a:r>
              <a:rPr lang="en-MY" dirty="0"/>
              <a:t>Target audience – companies, entrepreneurs, people who interested to explore the shops  </a:t>
            </a:r>
            <a:endParaRPr lang="en-US" dirty="0"/>
          </a:p>
          <a:p>
            <a:pPr lvl="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864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6C4E94-C915-46D1-9B93-A4590B34A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sz="6000" dirty="0" smtClean="0"/>
              <a:t>DATA</a:t>
            </a:r>
            <a:endParaRPr lang="en-MY" sz="6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9652C42A-CB52-403E-8F5B-E15BEA99E89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9134" y="1641462"/>
            <a:ext cx="7938653" cy="440574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C4BEDCF-6E7F-4886-8AAD-CE3C362E68D3}"/>
              </a:ext>
            </a:extLst>
          </p:cNvPr>
          <p:cNvSpPr/>
          <p:nvPr/>
        </p:nvSpPr>
        <p:spPr>
          <a:xfrm>
            <a:off x="5306291" y="6201414"/>
            <a:ext cx="7065818" cy="670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algn="just">
              <a:lnSpc>
                <a:spcPct val="107000"/>
              </a:lnSpc>
              <a:spcAft>
                <a:spcPts val="0"/>
              </a:spcAft>
            </a:pPr>
            <a:r>
              <a:rPr lang="en-MY" u="sng" dirty="0">
                <a:solidFill>
                  <a:srgbClr val="0563C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3"/>
              </a:rPr>
              <a:t>https://en.wikipedia.org/wiki/List_of_postal_codes_of_Canada:_M</a:t>
            </a:r>
            <a:endParaRPr lang="en-MY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28600" algn="just">
              <a:lnSpc>
                <a:spcPct val="107000"/>
              </a:lnSpc>
              <a:spcAft>
                <a:spcPts val="800"/>
              </a:spcAft>
            </a:pPr>
            <a:r>
              <a:rPr lang="en-MY" dirty="0">
                <a:solidFill>
                  <a:srgbClr val="0563C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MY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370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METHODOLOGY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635474"/>
            <a:ext cx="8946541" cy="4944230"/>
          </a:xfrm>
        </p:spPr>
        <p:txBody>
          <a:bodyPr/>
          <a:lstStyle/>
          <a:p>
            <a:r>
              <a:rPr lang="en-US" dirty="0" smtClean="0"/>
              <a:t>Data Cleaning: </a:t>
            </a:r>
          </a:p>
          <a:p>
            <a:pPr lvl="1"/>
            <a:r>
              <a:rPr lang="en-US" dirty="0" smtClean="0"/>
              <a:t>Remove rows containing missing Borough values </a:t>
            </a:r>
          </a:p>
          <a:p>
            <a:pPr lvl="1"/>
            <a:r>
              <a:rPr lang="en-US" dirty="0" smtClean="0"/>
              <a:t>Convert missing </a:t>
            </a:r>
            <a:r>
              <a:rPr lang="en-US" dirty="0" err="1" smtClean="0"/>
              <a:t>Neighbourhood</a:t>
            </a:r>
            <a:r>
              <a:rPr lang="en-US" dirty="0" smtClean="0"/>
              <a:t> values to equal the Borough name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Transformation </a:t>
            </a:r>
          </a:p>
          <a:p>
            <a:pPr lvl="1"/>
            <a:r>
              <a:rPr lang="en-US" dirty="0" smtClean="0"/>
              <a:t>Combine </a:t>
            </a:r>
            <a:r>
              <a:rPr lang="en-US" dirty="0" err="1" smtClean="0"/>
              <a:t>neighbourhoods</a:t>
            </a:r>
            <a:r>
              <a:rPr lang="en-US" dirty="0" smtClean="0"/>
              <a:t> by postal code </a:t>
            </a:r>
          </a:p>
          <a:p>
            <a:pPr lvl="1"/>
            <a:r>
              <a:rPr lang="en-US" dirty="0" smtClean="0"/>
              <a:t>Add coordinates of postal code to table using the Geocoder API</a:t>
            </a:r>
          </a:p>
          <a:p>
            <a:pPr lvl="1"/>
            <a:r>
              <a:rPr lang="en-US" dirty="0" smtClean="0"/>
              <a:t>Use the Foursquare API to gather the venues present in each postal code </a:t>
            </a:r>
          </a:p>
          <a:p>
            <a:endParaRPr lang="en-US" dirty="0"/>
          </a:p>
          <a:p>
            <a:r>
              <a:rPr lang="en-US" dirty="0" smtClean="0"/>
              <a:t>Machine Learning Algorithm </a:t>
            </a:r>
          </a:p>
          <a:p>
            <a:pPr lvl="1"/>
            <a:r>
              <a:rPr lang="en-US" dirty="0" smtClean="0"/>
              <a:t>K- means clustering 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3881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606ED1-DB4D-4297-8E29-2F5588749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sz="6000" dirty="0" smtClean="0"/>
              <a:t>RESULTS</a:t>
            </a:r>
            <a:endParaRPr lang="en-MY" sz="6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1618554"/>
            <a:ext cx="9968878" cy="459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153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RESULTS cont</a:t>
            </a:r>
            <a:r>
              <a:rPr lang="en-US" dirty="0" smtClean="0"/>
              <a:t>.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8900" y="1444893"/>
            <a:ext cx="9080500" cy="510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719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CONCLUSION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In conclusion, this report able to help the companies and entrepreneurs that planning to expand their business, open new shops or franchise in Toronto, Canada. </a:t>
            </a:r>
            <a:endParaRPr lang="en-MY" dirty="0" smtClean="0"/>
          </a:p>
          <a:p>
            <a:r>
              <a:rPr lang="en-MY" dirty="0" smtClean="0"/>
              <a:t>This </a:t>
            </a:r>
            <a:r>
              <a:rPr lang="en-MY" dirty="0"/>
              <a:t>will increase the job opportunity and attract many customers to visit.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1204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1240</TotalTime>
  <Words>187</Words>
  <Application>Microsoft Macintosh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Century Gothic</vt:lpstr>
      <vt:lpstr>DengXian</vt:lpstr>
      <vt:lpstr>Times New Roman</vt:lpstr>
      <vt:lpstr>Wingdings 3</vt:lpstr>
      <vt:lpstr>Arial</vt:lpstr>
      <vt:lpstr>Ion</vt:lpstr>
      <vt:lpstr>Opening Shop: Exploring locations in Toronto predict where to open a new shop </vt:lpstr>
      <vt:lpstr>INTRODUCTION</vt:lpstr>
      <vt:lpstr>DATA</vt:lpstr>
      <vt:lpstr>METHODOLOGY</vt:lpstr>
      <vt:lpstr>RESULTS</vt:lpstr>
      <vt:lpstr>RESULTS cont. 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Shops exploration in Toronto, Canada</dc:title>
  <dc:creator>LOH CHI JIANG</dc:creator>
  <cp:lastModifiedBy>Microsoft Office User</cp:lastModifiedBy>
  <cp:revision>5</cp:revision>
  <dcterms:created xsi:type="dcterms:W3CDTF">2019-05-03T10:36:08Z</dcterms:created>
  <dcterms:modified xsi:type="dcterms:W3CDTF">2019-11-11T23:21:58Z</dcterms:modified>
</cp:coreProperties>
</file>